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3" r:id="rId1"/>
  </p:sldMasterIdLst>
  <p:notesMasterIdLst>
    <p:notesMasterId r:id="rId10"/>
  </p:notesMasterIdLst>
  <p:sldIdLst>
    <p:sldId id="407" r:id="rId2"/>
    <p:sldId id="408" r:id="rId3"/>
    <p:sldId id="409" r:id="rId4"/>
    <p:sldId id="410" r:id="rId5"/>
    <p:sldId id="411" r:id="rId6"/>
    <p:sldId id="412" r:id="rId7"/>
    <p:sldId id="413" r:id="rId8"/>
    <p:sldId id="414" r:id="rId9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00"/>
    <a:srgbClr val="FFCCF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3" autoAdjust="0"/>
    <p:restoredTop sz="92986" autoAdjust="0"/>
  </p:normalViewPr>
  <p:slideViewPr>
    <p:cSldViewPr>
      <p:cViewPr varScale="1">
        <p:scale>
          <a:sx n="105" d="100"/>
          <a:sy n="105" d="100"/>
        </p:scale>
        <p:origin x="1698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D605B393-B036-4088-A0D2-E60621BA10B5}" type="datetimeFigureOut">
              <a:rPr lang="zh-CN" altLang="en-US"/>
              <a:pPr>
                <a:defRPr/>
              </a:pPr>
              <a:t>2020/8/23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2101067-568D-403D-86C5-EFD81731E6E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1512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7FA87-F8F5-45CB-8E1A-645E0B5849AC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51469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96148-C430-4C93-8DF6-A855949A09F4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621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7FA87-F8F5-45CB-8E1A-645E0B5849AC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10757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 userDrawn="1"/>
        </p:nvGrpSpPr>
        <p:grpSpPr bwMode="auto">
          <a:xfrm>
            <a:off x="0" y="260350"/>
            <a:ext cx="9128125" cy="346075"/>
            <a:chOff x="0" y="0"/>
            <a:chExt cx="5760" cy="344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7" name="Rectangle 12"/>
            <p:cNvSpPr>
              <a:spLocks noChangeArrowheads="1"/>
            </p:cNvSpPr>
            <p:nvPr/>
          </p:nvSpPr>
          <p:spPr bwMode="auto">
            <a:xfrm>
              <a:off x="260" y="85"/>
              <a:ext cx="5500" cy="174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8" name="Rectangle 13"/>
            <p:cNvSpPr>
              <a:spLocks noChangeArrowheads="1"/>
            </p:cNvSpPr>
            <p:nvPr/>
          </p:nvSpPr>
          <p:spPr bwMode="auto">
            <a:xfrm>
              <a:off x="258" y="85"/>
              <a:ext cx="71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9" name="Rectangle 14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0" name="Rectangle 15"/>
            <p:cNvSpPr>
              <a:spLocks noChangeArrowheads="1"/>
            </p:cNvSpPr>
            <p:nvPr/>
          </p:nvSpPr>
          <p:spPr bwMode="auto">
            <a:xfrm>
              <a:off x="345" y="85"/>
              <a:ext cx="88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1" name="Rectangle 16"/>
            <p:cNvSpPr>
              <a:spLocks noChangeArrowheads="1"/>
            </p:cNvSpPr>
            <p:nvPr/>
          </p:nvSpPr>
          <p:spPr bwMode="auto">
            <a:xfrm>
              <a:off x="173" y="174"/>
              <a:ext cx="86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2" name="Rectangle 17"/>
            <p:cNvSpPr>
              <a:spLocks noChangeArrowheads="1"/>
            </p:cNvSpPr>
            <p:nvPr/>
          </p:nvSpPr>
          <p:spPr bwMode="auto">
            <a:xfrm>
              <a:off x="83" y="87"/>
              <a:ext cx="89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13" name="Rectangle 18"/>
            <p:cNvSpPr>
              <a:spLocks noChangeArrowheads="1"/>
            </p:cNvSpPr>
            <p:nvPr/>
          </p:nvSpPr>
          <p:spPr bwMode="auto">
            <a:xfrm>
              <a:off x="258" y="170"/>
              <a:ext cx="71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4" name="Rectangle 19"/>
            <p:cNvSpPr>
              <a:spLocks noChangeArrowheads="1"/>
            </p:cNvSpPr>
            <p:nvPr/>
          </p:nvSpPr>
          <p:spPr bwMode="auto">
            <a:xfrm>
              <a:off x="173" y="259"/>
              <a:ext cx="86" cy="85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</p:grpSp>
      <p:sp>
        <p:nvSpPr>
          <p:cNvPr id="15" name="Text Box 8"/>
          <p:cNvSpPr txBox="1">
            <a:spLocks noChangeArrowheads="1"/>
          </p:cNvSpPr>
          <p:nvPr userDrawn="1"/>
        </p:nvSpPr>
        <p:spPr bwMode="auto">
          <a:xfrm>
            <a:off x="5795963" y="260350"/>
            <a:ext cx="22780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b="1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第</a:t>
            </a:r>
            <a:r>
              <a:rPr lang="en-US" altLang="zh-CN" b="1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3</a:t>
            </a:r>
            <a:r>
              <a:rPr lang="zh-CN" altLang="en-US" b="1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章 动态电路分析</a:t>
            </a:r>
            <a:endParaRPr lang="zh-CN" altLang="en-US" smtClean="0">
              <a:solidFill>
                <a:srgbClr val="0000F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218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6877050" y="476250"/>
            <a:ext cx="914400" cy="914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6" name="Rectangle 4"/>
          <p:cNvSpPr>
            <a:spLocks noGrp="1" noChangeArrowheads="1"/>
          </p:cNvSpPr>
          <p:nvPr>
            <p:ph type="dt" sz="half" idx="14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5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" name="Rectangle 6"/>
          <p:cNvSpPr>
            <a:spLocks noGrp="1" noChangeArrowheads="1"/>
          </p:cNvSpPr>
          <p:nvPr>
            <p:ph type="sldNum" sz="quarter" idx="16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EBB1EF6E-823E-468D-A20B-D1C1590B5BD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1655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C949A-FB30-415B-AB5B-28F799E64298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06583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03B73-E0C5-407C-9D5B-599F18D29F04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08449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AEE73-72B2-415C-AE38-DBB224B36E0F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68086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DB996-2E7C-4953-AB93-695F24F8CB9F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397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2FC10-949A-4576-B6E0-ECE1E9546667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01452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474E79-AC99-4D80-9FC0-98C38C9FFE19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9351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6A19-FA98-4CA3-9533-EFD77AC902B3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14311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10E0F-3509-4E8F-95A0-187858F29087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54376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7FA87-F8F5-45CB-8E1A-645E0B5849AC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19781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  <p:sldLayoutId id="2147484013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84711"/>
            <a:ext cx="9144000" cy="468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9233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30820"/>
            <a:ext cx="9144000" cy="406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968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160" y="730820"/>
            <a:ext cx="9144000" cy="391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7936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36640"/>
            <a:ext cx="9144000" cy="380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115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84" y="836640"/>
            <a:ext cx="9144000" cy="113409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84" y="1924041"/>
            <a:ext cx="9112016" cy="302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0403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08650"/>
            <a:ext cx="9144000" cy="351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505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8" y="765783"/>
            <a:ext cx="9144000" cy="377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641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7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08650"/>
            <a:ext cx="9144000" cy="326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3638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3799</TotalTime>
  <Words>8</Words>
  <Application>Microsoft Office PowerPoint</Application>
  <PresentationFormat>全屏显示(4:3)</PresentationFormat>
  <Paragraphs>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华文楷体</vt:lpstr>
      <vt:lpstr>楷体_GB2312</vt:lpstr>
      <vt:lpstr>宋体</vt:lpstr>
      <vt:lpstr>Arial</vt:lpstr>
      <vt:lpstr>Calibri</vt:lpstr>
      <vt:lpstr>Calibri Light</vt:lpstr>
      <vt:lpstr>Times New Roman</vt:lpstr>
      <vt:lpstr>Verdana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第1章  Protel DXP基础知识</dc:title>
  <dc:creator>微软用户</dc:creator>
  <cp:lastModifiedBy>LXCDELL</cp:lastModifiedBy>
  <cp:revision>189</cp:revision>
  <dcterms:created xsi:type="dcterms:W3CDTF">2010-07-14T01:02:10Z</dcterms:created>
  <dcterms:modified xsi:type="dcterms:W3CDTF">2020-08-23T04:08:59Z</dcterms:modified>
</cp:coreProperties>
</file>

<file path=docProps/thumbnail.jpeg>
</file>